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6210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763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565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92369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8422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9499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7784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98789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5751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15883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71595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A8537-BA63-4EA0-A216-7884782B9B13}" type="datetimeFigureOut">
              <a:rPr lang="de-CH" smtClean="0"/>
              <a:t>12.09.2023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3E304-A62E-44C6-A6BD-652A8A367DD0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7515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Cambria" panose="02040503050406030204" charset="0"/>
                <a:cs typeface="Cambria" panose="02040503050406030204" charset="0"/>
              </a:rPr>
              <a:t>Cahn-Hilliard </a:t>
            </a:r>
            <a:r>
              <a:rPr lang="en-US" b="1" dirty="0" smtClean="0">
                <a:latin typeface="Cambria" panose="02040503050406030204" charset="0"/>
                <a:cs typeface="Cambria" panose="02040503050406030204" charset="0"/>
              </a:rPr>
              <a:t>Model with 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Forward Time Central Space(FTCS</a:t>
            </a:r>
            <a:r>
              <a:rPr lang="en-US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endParaRPr lang="en-US" b="1" dirty="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Wentao </a:t>
            </a:r>
            <a:r>
              <a:rPr lang="en-US" dirty="0" smtClean="0">
                <a:latin typeface="Cambria" panose="02040503050406030204" charset="0"/>
                <a:cs typeface="Cambria" panose="02040503050406030204" charset="0"/>
              </a:rPr>
              <a:t>Gong</a:t>
            </a:r>
            <a:endParaRPr lang="en-US" dirty="0">
              <a:latin typeface="Cambria" panose="02040503050406030204" charset="0"/>
              <a:cs typeface="Cambria" panose="0204050305040603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20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-1" t="1625" r="117"/>
          <a:stretch/>
        </p:blipFill>
        <p:spPr>
          <a:xfrm>
            <a:off x="483756" y="855617"/>
            <a:ext cx="10704582" cy="5585453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" y="76200"/>
            <a:ext cx="11945983" cy="7271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charset="0"/>
              </a:rPr>
              <a:t>Case study 2: </a:t>
            </a:r>
            <a:r>
              <a:rPr lang="en-US" sz="28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Finite Difference Method: Forward Time Central Space (FTCS), Explicit</a:t>
            </a:r>
            <a:endParaRPr lang="en-US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25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961" y="753790"/>
            <a:ext cx="10021699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27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509" y="199974"/>
            <a:ext cx="9585998" cy="648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03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790" y="1429697"/>
            <a:ext cx="6049219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56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76200"/>
            <a:ext cx="10515600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Cambria" panose="02040503050406030204" charset="0"/>
                <a:cs typeface="Cambria" panose="02040503050406030204" charset="0"/>
              </a:rPr>
              <a:t>Case study 2: results </a:t>
            </a:r>
            <a:endParaRPr lang="en-US" sz="32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1410788"/>
            <a:ext cx="6096000" cy="4572000"/>
          </a:xfrm>
          <a:prstGeom prst="rect">
            <a:avLst/>
          </a:prstGeom>
        </p:spPr>
      </p:pic>
      <p:sp>
        <p:nvSpPr>
          <p:cNvPr id="4" name="Text Box 4"/>
          <p:cNvSpPr txBox="1"/>
          <p:nvPr/>
        </p:nvSpPr>
        <p:spPr>
          <a:xfrm>
            <a:off x="561975" y="675005"/>
            <a:ext cx="10024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charset="0"/>
                <a:cs typeface="Cambria" panose="02040503050406030204" charset="0"/>
              </a:rPr>
              <a:t>M=1.0</a:t>
            </a:r>
            <a:r>
              <a:rPr lang="en-US" sz="2400" dirty="0" smtClean="0">
                <a:latin typeface="Cambria" panose="02040503050406030204" charset="0"/>
                <a:cs typeface="Cambria" panose="02040503050406030204" charset="0"/>
              </a:rPr>
              <a:t>, </a:t>
            </a:r>
            <a:r>
              <a:rPr lang="en-US" sz="2400" dirty="0">
                <a:latin typeface="Cambria" panose="02040503050406030204" charset="0"/>
                <a:cs typeface="Cambria" panose="02040503050406030204" charset="0"/>
              </a:rPr>
              <a:t>dx=1.0, </a:t>
            </a:r>
            <a:r>
              <a:rPr lang="en-US" sz="2400" dirty="0" err="1" smtClean="0">
                <a:latin typeface="Cambria" panose="02040503050406030204" charset="0"/>
                <a:cs typeface="Cambria" panose="02040503050406030204" charset="0"/>
              </a:rPr>
              <a:t>dt</a:t>
            </a:r>
            <a:r>
              <a:rPr lang="en-US" sz="2400" dirty="0" smtClean="0">
                <a:latin typeface="Cambria" panose="02040503050406030204" charset="0"/>
                <a:cs typeface="Cambria" panose="02040503050406030204" charset="0"/>
              </a:rPr>
              <a:t>=0.01, kappa=0.02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56509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76200"/>
            <a:ext cx="10515600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Cambria" panose="02040503050406030204" charset="0"/>
                <a:cs typeface="Cambria" panose="02040503050406030204" charset="0"/>
              </a:rPr>
              <a:t>Case study 2: results </a:t>
            </a:r>
            <a:endParaRPr lang="en-US" sz="3200" dirty="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Text Box 4"/>
          <p:cNvSpPr txBox="1"/>
          <p:nvPr/>
        </p:nvSpPr>
        <p:spPr>
          <a:xfrm>
            <a:off x="561975" y="675005"/>
            <a:ext cx="10024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charset="0"/>
                <a:cs typeface="Cambria" panose="02040503050406030204" charset="0"/>
              </a:rPr>
              <a:t>M=1.0</a:t>
            </a:r>
            <a:r>
              <a:rPr lang="en-US" sz="2400" dirty="0" smtClean="0">
                <a:latin typeface="Cambria" panose="02040503050406030204" charset="0"/>
                <a:cs typeface="Cambria" panose="02040503050406030204" charset="0"/>
              </a:rPr>
              <a:t>, </a:t>
            </a:r>
            <a:r>
              <a:rPr lang="en-US" sz="2400" dirty="0">
                <a:latin typeface="Cambria" panose="02040503050406030204" charset="0"/>
                <a:cs typeface="Cambria" panose="02040503050406030204" charset="0"/>
              </a:rPr>
              <a:t>dx=1.0, </a:t>
            </a:r>
            <a:r>
              <a:rPr lang="en-US" sz="2400" dirty="0" err="1" smtClean="0">
                <a:latin typeface="Cambria" panose="02040503050406030204" charset="0"/>
                <a:cs typeface="Cambria" panose="02040503050406030204" charset="0"/>
              </a:rPr>
              <a:t>dt</a:t>
            </a:r>
            <a:r>
              <a:rPr lang="en-US" sz="2400" dirty="0" smtClean="0">
                <a:latin typeface="Cambria" panose="02040503050406030204" charset="0"/>
                <a:cs typeface="Cambria" panose="02040503050406030204" charset="0"/>
              </a:rPr>
              <a:t>=0.01, kappa=0.02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749" y="1358537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58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" panose="02040503050406030204" charset="0"/>
                <a:cs typeface="Cambria" panose="02040503050406030204" charset="0"/>
              </a:rPr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 </a:t>
            </a:r>
            <a:r>
              <a:rPr lang="en-US">
                <a:latin typeface="Cambria" panose="02040503050406030204" charset="0"/>
                <a:cs typeface="Cambria" panose="02040503050406030204" charset="0"/>
              </a:rPr>
              <a:t>Modify the classical Cahn-Hilliard model by supplementing the equilibrium Ginzburg-Landau dynamics with particle-number-conserving currents</a:t>
            </a:r>
          </a:p>
          <a:p>
            <a:r>
              <a:rPr lang="en-US" sz="2400">
                <a:latin typeface="Cambria" panose="02040503050406030204" charset="0"/>
                <a:cs typeface="Cambria" panose="02040503050406030204" charset="0"/>
              </a:rPr>
              <a:t>Reference: Saha, S., Agudo-Canalejo, J., &amp; Golestanian, R. (2020). Scalar active mixtures: The nonreciprocal Cahn-Hilliard model. Physical Review X, 10(4), 041009. </a:t>
            </a:r>
          </a:p>
        </p:txBody>
      </p:sp>
    </p:spTree>
    <p:extLst>
      <p:ext uri="{BB962C8B-B14F-4D97-AF65-F5344CB8AC3E}">
        <p14:creationId xmlns:p14="http://schemas.microsoft.com/office/powerpoint/2010/main" val="384867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Microsoft Office PowerPoint</Application>
  <PresentationFormat>Widescreen</PresentationFormat>
  <Paragraphs>10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Cambria</vt:lpstr>
      <vt:lpstr>Office Theme</vt:lpstr>
      <vt:lpstr>Cahn-Hilliard Model with Forward Time Central Space(FTCS)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work</vt:lpstr>
    </vt:vector>
  </TitlesOfParts>
  <Company>ETH Zuerich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Cahn-Hilliard Model</dc:title>
  <dc:creator>Gong, Wentao</dc:creator>
  <cp:lastModifiedBy>Gong, Wentao</cp:lastModifiedBy>
  <cp:revision>3</cp:revision>
  <dcterms:created xsi:type="dcterms:W3CDTF">2023-09-11T14:29:33Z</dcterms:created>
  <dcterms:modified xsi:type="dcterms:W3CDTF">2023-09-12T12:42:51Z</dcterms:modified>
</cp:coreProperties>
</file>

<file path=docProps/thumbnail.jpeg>
</file>